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070384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30 мамыр сағ. 20-дан </a:t>
            </a:r>
            <a:r>
              <a:rPr lang="kk-KZ" altLang="ru-RU" sz="1200" b="1" dirty="0">
                <a:solidFill>
                  <a:prstClr val="black"/>
                </a:solidFill>
                <a:latin typeface="Times New Roman" panose="02020603050405020304" pitchFamily="18" charset="0"/>
                <a:cs typeface="Times New Roman" panose="02020603050405020304" pitchFamily="18" charset="0"/>
              </a:rPr>
              <a:t>3</a:t>
            </a:r>
            <a:r>
              <a:rPr lang="kk-KZ" altLang="ru-RU" sz="1200" b="1" dirty="0" smtClean="0">
                <a:solidFill>
                  <a:prstClr val="black"/>
                </a:solidFill>
                <a:latin typeface="Times New Roman" panose="02020603050405020304" pitchFamily="18" charset="0"/>
                <a:cs typeface="Times New Roman" panose="02020603050405020304" pitchFamily="18" charset="0"/>
              </a:rPr>
              <a:t>1</a:t>
            </a:r>
            <a:r>
              <a:rPr lang="kk-KZ" sz="1200" b="1" dirty="0" smtClean="0">
                <a:solidFill>
                  <a:prstClr val="black"/>
                </a:solidFill>
                <a:latin typeface="Times New Roman" panose="02020603050405020304" pitchFamily="18" charset="0"/>
                <a:cs typeface="Times New Roman" panose="02020603050405020304" pitchFamily="18" charset="0"/>
              </a:rPr>
              <a:t>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т</a:t>
            </a:r>
            <a:r>
              <a:rPr lang="ru-RU" sz="1200" dirty="0" err="1" smtClean="0">
                <a:latin typeface="Times New Roman" panose="02020603050405020304" pitchFamily="18" charset="0"/>
                <a:ea typeface="Calibri" panose="020F0502020204030204" pitchFamily="34" charset="0"/>
              </a:rPr>
              <a:t>үнде</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және</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таңертең</a:t>
            </a:r>
            <a:r>
              <a:rPr lang="ru-RU" sz="1200" dirty="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ea typeface="Calibri" panose="020F0502020204030204" pitchFamily="34" charset="0"/>
              </a:rPr>
              <a:t>жаңбыр</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найзағай</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Оңтүстік-батыс</a:t>
            </a:r>
            <a:r>
              <a:rPr lang="kk-KZ" sz="1200" kern="900" dirty="0" smtClean="0">
                <a:solidFill>
                  <a:srgbClr val="000000"/>
                </a:solidFill>
                <a:latin typeface="Times New Roman" panose="02020603050405020304" pitchFamily="18" charset="0"/>
                <a:ea typeface="Times New Roman" panose="02020603050405020304" pitchFamily="18" charset="0"/>
              </a:rPr>
              <a:t>тан, </a:t>
            </a:r>
            <a:r>
              <a:rPr lang="ru-RU" sz="1200" dirty="0" err="1" smtClean="0">
                <a:solidFill>
                  <a:prstClr val="black"/>
                </a:solidFill>
                <a:latin typeface="Times New Roman" panose="02020603050405020304" pitchFamily="18" charset="0"/>
                <a:cs typeface="Times New Roman" panose="02020603050405020304" pitchFamily="18" charset="0"/>
              </a:rPr>
              <a:t>батыс</a:t>
            </a:r>
            <a:r>
              <a:rPr lang="kk-KZ" sz="1200" kern="900" dirty="0">
                <a:solidFill>
                  <a:srgbClr val="000000"/>
                </a:solidFill>
                <a:latin typeface="Times New Roman" panose="02020603050405020304" pitchFamily="18" charset="0"/>
                <a:ea typeface="Times New Roman" panose="02020603050405020304" pitchFamily="18" charset="0"/>
              </a:rPr>
              <a:t>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rPr>
              <a:t>9-14,</a:t>
            </a:r>
            <a:r>
              <a:rPr lang="ru-RU" sz="1200" dirty="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күндіз</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екпіні 15-20</a:t>
            </a:r>
            <a:r>
              <a:rPr lang="ru-RU" sz="1200" dirty="0" smtClean="0">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13-15,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23-25</a:t>
            </a:r>
            <a:r>
              <a:rPr lang="ru-RU" sz="1200" dirty="0" smtClean="0">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маусым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a:solidFill>
                  <a:prstClr val="black"/>
                </a:solidFill>
                <a:latin typeface="Times New Roman" panose="02020603050405020304" pitchFamily="18" charset="0"/>
                <a:cs typeface="Times New Roman" panose="02020603050405020304" pitchFamily="18" charset="0"/>
              </a:rPr>
              <a:t>01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a:t>
            </a:r>
            <a:r>
              <a:rPr lang="kk-KZ" sz="1200" kern="900" dirty="0" smtClean="0">
                <a:solidFill>
                  <a:srgbClr val="000000"/>
                </a:solidFill>
                <a:latin typeface="Times New Roman" panose="02020603050405020304" pitchFamily="18" charset="0"/>
                <a:ea typeface="Times New Roman" panose="02020603050405020304" pitchFamily="18" charset="0"/>
              </a:rPr>
              <a:t>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11-13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1574068"/>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31859</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5775</cp:revision>
  <cp:lastPrinted>2021-07-01T07:38:07Z</cp:lastPrinted>
  <dcterms:created xsi:type="dcterms:W3CDTF">2018-03-27T06:03:00Z</dcterms:created>
  <dcterms:modified xsi:type="dcterms:W3CDTF">2026-05-30T07:11:42Z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